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89750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968C8A"/>
    <a:srgbClr val="8FD4DD"/>
    <a:srgbClr val="B6C6EA"/>
    <a:srgbClr val="B2ADF3"/>
    <a:srgbClr val="008000"/>
    <a:srgbClr val="FF99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AB351BA-20F5-4408-AF9B-9F7146AE45AD}" type="datetimeFigureOut">
              <a:rPr lang="fr-FR" smtClean="0"/>
              <a:pPr/>
              <a:t>11/03/2024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10150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2597" y="9516038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45053C9E-9111-4CF5-A577-CC001C4FCE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53C9E-9111-4CF5-A577-CC001C4FCE3A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DC88-0F22-45E3-9820-49A7239D6067}" type="datetimeFigureOut">
              <a:rPr lang="fr-FR" smtClean="0"/>
              <a:pPr/>
              <a:t>11/03/2024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E0CB-1337-4E4E-A963-2E9281ABA8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DC88-0F22-45E3-9820-49A7239D6067}" type="datetimeFigureOut">
              <a:rPr lang="fr-FR" smtClean="0"/>
              <a:pPr/>
              <a:t>11/03/2024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E0CB-1337-4E4E-A963-2E9281ABA8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DC88-0F22-45E3-9820-49A7239D6067}" type="datetimeFigureOut">
              <a:rPr lang="fr-FR" smtClean="0"/>
              <a:pPr/>
              <a:t>11/03/2024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E0CB-1337-4E4E-A963-2E9281ABA8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DC88-0F22-45E3-9820-49A7239D6067}" type="datetimeFigureOut">
              <a:rPr lang="fr-FR" smtClean="0"/>
              <a:pPr/>
              <a:t>11/03/2024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E0CB-1337-4E4E-A963-2E9281ABA8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DC88-0F22-45E3-9820-49A7239D6067}" type="datetimeFigureOut">
              <a:rPr lang="fr-FR" smtClean="0"/>
              <a:pPr/>
              <a:t>11/03/2024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E0CB-1337-4E4E-A963-2E9281ABA8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DC88-0F22-45E3-9820-49A7239D6067}" type="datetimeFigureOut">
              <a:rPr lang="fr-FR" smtClean="0"/>
              <a:pPr/>
              <a:t>11/03/2024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E0CB-1337-4E4E-A963-2E9281ABA8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DC88-0F22-45E3-9820-49A7239D6067}" type="datetimeFigureOut">
              <a:rPr lang="fr-FR" smtClean="0"/>
              <a:pPr/>
              <a:t>11/03/2024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E0CB-1337-4E4E-A963-2E9281ABA8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DC88-0F22-45E3-9820-49A7239D6067}" type="datetimeFigureOut">
              <a:rPr lang="fr-FR" smtClean="0"/>
              <a:pPr/>
              <a:t>11/03/2024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E0CB-1337-4E4E-A963-2E9281ABA8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DC88-0F22-45E3-9820-49A7239D6067}" type="datetimeFigureOut">
              <a:rPr lang="fr-FR" smtClean="0"/>
              <a:pPr/>
              <a:t>11/03/2024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E0CB-1337-4E4E-A963-2E9281ABA8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DC88-0F22-45E3-9820-49A7239D6067}" type="datetimeFigureOut">
              <a:rPr lang="fr-FR" smtClean="0"/>
              <a:pPr/>
              <a:t>11/03/2024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E0CB-1337-4E4E-A963-2E9281ABA8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DC88-0F22-45E3-9820-49A7239D6067}" type="datetimeFigureOut">
              <a:rPr lang="fr-FR" smtClean="0"/>
              <a:pPr/>
              <a:t>11/03/2024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E0CB-1337-4E4E-A963-2E9281ABA8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BDC88-0F22-45E3-9820-49A7239D6067}" type="datetimeFigureOut">
              <a:rPr lang="fr-FR" smtClean="0"/>
              <a:pPr/>
              <a:t>11/03/2024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CE0CB-1337-4E4E-A963-2E9281ABA8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45856820"/>
              </p:ext>
            </p:extLst>
          </p:nvPr>
        </p:nvGraphicFramePr>
        <p:xfrm>
          <a:off x="4860032" y="1196752"/>
          <a:ext cx="4032448" cy="496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9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995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484276">
                <a:tc>
                  <a:txBody>
                    <a:bodyPr/>
                    <a:lstStyle/>
                    <a:p>
                      <a:pPr algn="ctr"/>
                      <a:endParaRPr lang="fr-FR" sz="1600" b="1" baseline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ctr"/>
                      <a:endParaRPr lang="fr-FR" sz="1600" b="1" baseline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ctr"/>
                      <a:endParaRPr lang="fr-FR" sz="1600" b="1" baseline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fr-FR" sz="1600" b="1" baseline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Du </a:t>
                      </a:r>
                      <a:r>
                        <a:rPr lang="fr-FR" sz="16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15 </a:t>
                      </a:r>
                      <a:r>
                        <a:rPr lang="fr-FR" sz="1600" b="1" baseline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au </a:t>
                      </a:r>
                      <a:r>
                        <a:rPr lang="fr-FR" sz="16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26/04</a:t>
                      </a:r>
                      <a:endParaRPr lang="fr-FR" sz="1600" b="1" baseline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ctr"/>
                      <a:endParaRPr lang="fr-FR" sz="1600" b="1" baseline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ctr"/>
                      <a:endParaRPr lang="fr-FR" sz="1600" b="1" baseline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ctr"/>
                      <a:endParaRPr lang="fr-FR" sz="1600" b="1" baseline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b="1" dirty="0">
                        <a:solidFill>
                          <a:srgbClr val="0070C0"/>
                        </a:solidFill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fr-FR" sz="1800" b="1" dirty="0" smtClean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Au fil du temps :</a:t>
                      </a:r>
                    </a:p>
                    <a:p>
                      <a:pPr algn="ctr"/>
                      <a:r>
                        <a:rPr lang="fr-FR" sz="1800" b="1" dirty="0" smtClean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La préhistoire</a:t>
                      </a:r>
                      <a:endParaRPr lang="fr-FR" sz="1800" b="1" dirty="0">
                        <a:solidFill>
                          <a:srgbClr val="0070C0"/>
                        </a:solidFill>
                        <a:latin typeface="Comic Sans MS" pitchFamily="66" charset="0"/>
                      </a:endParaRPr>
                    </a:p>
                    <a:p>
                      <a:pPr algn="ctr"/>
                      <a:endParaRPr lang="fr-FR" sz="1800" b="1" dirty="0">
                        <a:solidFill>
                          <a:srgbClr val="0070C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84276">
                <a:tc gridSpan="2">
                  <a:txBody>
                    <a:bodyPr/>
                    <a:lstStyle/>
                    <a:p>
                      <a:pPr algn="ctr"/>
                      <a:endParaRPr lang="fr-FR" sz="1800" b="1" baseline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8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968C8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539552" y="6237312"/>
            <a:ext cx="8208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/>
              <a:t>Les plannings d’activités seront affichés le lundi du début de l’Accueil de Loisirs.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95536" y="116632"/>
            <a:ext cx="374441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2000" b="1" dirty="0">
                <a:ln/>
                <a:solidFill>
                  <a:schemeClr val="accent3"/>
                </a:solidFill>
                <a:latin typeface="Comic Sans MS" pitchFamily="66" charset="0"/>
              </a:rPr>
              <a:t> </a:t>
            </a:r>
            <a:endParaRPr lang="fr-FR" sz="2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932040" y="260648"/>
            <a:ext cx="388843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b="1" dirty="0">
                <a:ln/>
                <a:solidFill>
                  <a:schemeClr val="accent3"/>
                </a:solidFill>
                <a:latin typeface="Comic Sans MS" pitchFamily="66" charset="0"/>
              </a:rPr>
              <a:t> </a:t>
            </a:r>
            <a:r>
              <a:rPr lang="fr-FR" sz="2000" b="1" dirty="0">
                <a:ln/>
                <a:solidFill>
                  <a:srgbClr val="00B050"/>
                </a:solidFill>
                <a:latin typeface="Comic Sans MS" pitchFamily="66" charset="0"/>
              </a:rPr>
              <a:t>ALSH PRINTEMPS 2023</a:t>
            </a:r>
          </a:p>
          <a:p>
            <a:pPr algn="ctr"/>
            <a:r>
              <a:rPr lang="fr-FR" sz="2000" b="1" dirty="0">
                <a:ln/>
                <a:solidFill>
                  <a:srgbClr val="00B050"/>
                </a:solidFill>
                <a:latin typeface="Comic Sans MS" pitchFamily="66" charset="0"/>
              </a:rPr>
              <a:t>7-12 ans</a:t>
            </a:r>
            <a:endParaRPr lang="fr-FR" sz="2000" b="1" dirty="0">
              <a:ln/>
              <a:solidFill>
                <a:srgbClr val="00B050"/>
              </a:solidFill>
            </a:endParaRPr>
          </a:p>
        </p:txBody>
      </p:sp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91506515"/>
              </p:ext>
            </p:extLst>
          </p:nvPr>
        </p:nvGraphicFramePr>
        <p:xfrm>
          <a:off x="467544" y="1196752"/>
          <a:ext cx="3888432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520280">
                <a:tc>
                  <a:txBody>
                    <a:bodyPr/>
                    <a:lstStyle/>
                    <a:p>
                      <a:pPr algn="ctr"/>
                      <a:r>
                        <a:rPr lang="fr-FR" sz="1600" b="1" baseline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Du </a:t>
                      </a:r>
                      <a:r>
                        <a:rPr lang="fr-FR" sz="16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06/03</a:t>
                      </a:r>
                      <a:endParaRPr lang="fr-FR" sz="1600" b="1" baseline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ctr"/>
                      <a:endParaRPr lang="fr-FR" sz="1600" b="1" baseline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ctr"/>
                      <a:endParaRPr lang="fr-FR" sz="1600" b="1" baseline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ctr"/>
                      <a:endParaRPr lang="fr-FR" sz="1600" b="1" baseline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fr-FR" sz="1600" b="1" baseline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au </a:t>
                      </a:r>
                      <a:r>
                        <a:rPr lang="fr-FR" sz="16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10/04</a:t>
                      </a:r>
                      <a:endParaRPr lang="fr-FR" sz="1600" b="1" baseline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ctr"/>
                      <a:endParaRPr lang="fr-FR" sz="1600" b="1" baseline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b="1" dirty="0">
                        <a:solidFill>
                          <a:srgbClr val="0070C0"/>
                        </a:solidFill>
                        <a:latin typeface="Comic Sans MS" pitchFamily="66" charset="0"/>
                      </a:endParaRPr>
                    </a:p>
                    <a:p>
                      <a:pPr algn="ctr"/>
                      <a:endParaRPr lang="fr-FR" sz="1800" b="1" dirty="0">
                        <a:solidFill>
                          <a:srgbClr val="0070C0"/>
                        </a:solidFill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fr-FR" sz="1800" b="1" dirty="0" smtClean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Ma vie en couleur</a:t>
                      </a:r>
                      <a:endParaRPr lang="fr-FR" sz="1800" b="1" dirty="0">
                        <a:solidFill>
                          <a:srgbClr val="0070C0"/>
                        </a:solidFill>
                        <a:latin typeface="Comic Sans MS" pitchFamily="66" charset="0"/>
                      </a:endParaRPr>
                    </a:p>
                    <a:p>
                      <a:pPr algn="ctr"/>
                      <a:endParaRPr lang="fr-FR" sz="1800" b="1" dirty="0">
                        <a:solidFill>
                          <a:srgbClr val="0070C0"/>
                        </a:solidFill>
                        <a:latin typeface="Comic Sans MS" pitchFamily="66" charset="0"/>
                      </a:endParaRPr>
                    </a:p>
                    <a:p>
                      <a:pPr algn="ctr"/>
                      <a:endParaRPr lang="fr-FR" sz="1800" b="1" dirty="0">
                        <a:solidFill>
                          <a:srgbClr val="0070C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20280">
                <a:tc gridSpan="2">
                  <a:txBody>
                    <a:bodyPr/>
                    <a:lstStyle/>
                    <a:p>
                      <a:pPr algn="ctr"/>
                      <a:endParaRPr lang="fr-FR" sz="1800" b="1" baseline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8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968C8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" name="Explosion 2 19"/>
          <p:cNvSpPr/>
          <p:nvPr/>
        </p:nvSpPr>
        <p:spPr>
          <a:xfrm rot="1367165">
            <a:off x="2476174" y="3794586"/>
            <a:ext cx="1728192" cy="1052736"/>
          </a:xfrm>
          <a:prstGeom prst="irregularSeal2">
            <a:avLst/>
          </a:prstGeom>
          <a:gradFill>
            <a:gsLst>
              <a:gs pos="0">
                <a:srgbClr val="92D050"/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 rot="424400">
            <a:off x="2782746" y="4185545"/>
            <a:ext cx="1107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FF0000"/>
                </a:solidFill>
              </a:rPr>
              <a:t>Fresque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22" name="Explosion 2 21"/>
          <p:cNvSpPr/>
          <p:nvPr/>
        </p:nvSpPr>
        <p:spPr>
          <a:xfrm>
            <a:off x="683568" y="4941168"/>
            <a:ext cx="1872208" cy="1152128"/>
          </a:xfrm>
          <a:prstGeom prst="irregularSeal2">
            <a:avLst/>
          </a:prstGeom>
          <a:gradFill>
            <a:gsLst>
              <a:gs pos="0">
                <a:srgbClr val="92D050"/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 rot="20802798">
            <a:off x="987645" y="5384460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Esprit d’équipe </a:t>
            </a:r>
            <a:endParaRPr lang="fr-FR" sz="1200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 rot="21386041">
            <a:off x="2212060" y="5699600"/>
            <a:ext cx="1923674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Peintures</a:t>
            </a:r>
            <a:endParaRPr lang="fr-FR" sz="1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 rot="608738">
            <a:off x="2390875" y="4867711"/>
            <a:ext cx="170117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Sport </a:t>
            </a:r>
            <a:endParaRPr lang="fr-FR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 rot="21351368">
            <a:off x="768200" y="3829270"/>
            <a:ext cx="140116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Ateliers créatifs</a:t>
            </a:r>
            <a:endParaRPr lang="fr-FR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 rot="531786">
            <a:off x="7110610" y="3845440"/>
            <a:ext cx="1695465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Ludothéque</a:t>
            </a:r>
            <a:endParaRPr lang="fr-F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 rot="285795">
            <a:off x="6024567" y="5226948"/>
            <a:ext cx="1695465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Jardinage</a:t>
            </a:r>
            <a:endParaRPr lang="fr-F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 rot="531786">
            <a:off x="6747665" y="4530999"/>
            <a:ext cx="2182069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GRANDE SORTIE</a:t>
            </a:r>
            <a:endParaRPr lang="fr-F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 rot="531786">
            <a:off x="5187732" y="4054295"/>
            <a:ext cx="1695465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VELO</a:t>
            </a:r>
            <a:endParaRPr lang="fr-F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 rot="21281650">
            <a:off x="4932040" y="4586645"/>
            <a:ext cx="169546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owcard Gothic" panose="04020904020102020604" pitchFamily="82" charset="0"/>
              </a:rPr>
              <a:t>Découverte de l’histoire</a:t>
            </a:r>
            <a:endParaRPr lang="fr-F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howcard Gothic" panose="04020904020102020604" pitchFamily="82" charset="0"/>
            </a:endParaRPr>
          </a:p>
        </p:txBody>
      </p:sp>
      <p:sp>
        <p:nvSpPr>
          <p:cNvPr id="34" name="Rectangle 33"/>
          <p:cNvSpPr/>
          <p:nvPr/>
        </p:nvSpPr>
        <p:spPr>
          <a:xfrm rot="21344425">
            <a:off x="7031648" y="5651696"/>
            <a:ext cx="1695465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Pique-Nique</a:t>
            </a:r>
            <a:endParaRPr lang="fr-F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 rot="745014">
            <a:off x="4807902" y="5623186"/>
            <a:ext cx="1695465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fr-F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67544" y="260649"/>
            <a:ext cx="388843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b="1" dirty="0">
                <a:ln/>
                <a:solidFill>
                  <a:schemeClr val="accent3"/>
                </a:solidFill>
                <a:latin typeface="Comic Sans MS" pitchFamily="66" charset="0"/>
              </a:rPr>
              <a:t> </a:t>
            </a:r>
            <a:r>
              <a:rPr lang="fr-FR" sz="2000" b="1" dirty="0">
                <a:ln/>
                <a:solidFill>
                  <a:srgbClr val="00B050"/>
                </a:solidFill>
                <a:latin typeface="Comic Sans MS" pitchFamily="66" charset="0"/>
              </a:rPr>
              <a:t> PLAN MERCREDI </a:t>
            </a:r>
          </a:p>
          <a:p>
            <a:pPr algn="ctr"/>
            <a:r>
              <a:rPr lang="fr-FR" sz="2000" b="1" dirty="0">
                <a:ln/>
                <a:solidFill>
                  <a:srgbClr val="00B050"/>
                </a:solidFill>
                <a:latin typeface="Comic Sans MS" pitchFamily="66" charset="0"/>
              </a:rPr>
              <a:t>MARS-AVRIL 2023</a:t>
            </a:r>
          </a:p>
          <a:p>
            <a:pPr algn="ctr"/>
            <a:r>
              <a:rPr lang="fr-FR" sz="2000" b="1" dirty="0">
                <a:ln/>
                <a:solidFill>
                  <a:srgbClr val="00B050"/>
                </a:solidFill>
                <a:latin typeface="Comic Sans MS" pitchFamily="66" charset="0"/>
              </a:rPr>
              <a:t>7-12 ANS</a:t>
            </a:r>
            <a:endParaRPr lang="fr-FR" sz="2000" b="1" dirty="0">
              <a:ln/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64</Words>
  <Application>Microsoft Office PowerPoint</Application>
  <PresentationFormat>Affichage à l'écran (4:3)</PresentationFormat>
  <Paragraphs>35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PERISCOL</dc:creator>
  <cp:lastModifiedBy>PERISCOL</cp:lastModifiedBy>
  <cp:revision>79</cp:revision>
  <dcterms:created xsi:type="dcterms:W3CDTF">2020-01-22T15:39:40Z</dcterms:created>
  <dcterms:modified xsi:type="dcterms:W3CDTF">2024-03-11T09:59:21Z</dcterms:modified>
</cp:coreProperties>
</file>